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57" r:id="rId4"/>
    <p:sldId id="259" r:id="rId5"/>
    <p:sldId id="260" r:id="rId6"/>
    <p:sldId id="262" r:id="rId7"/>
    <p:sldId id="264" r:id="rId8"/>
    <p:sldId id="273" r:id="rId9"/>
    <p:sldId id="265" r:id="rId10"/>
    <p:sldId id="272" r:id="rId11"/>
    <p:sldId id="271" r:id="rId12"/>
    <p:sldId id="269" r:id="rId13"/>
    <p:sldId id="268" r:id="rId14"/>
    <p:sldId id="267" r:id="rId15"/>
    <p:sldId id="266" r:id="rId16"/>
    <p:sldId id="270" r:id="rId17"/>
    <p:sldId id="261" r:id="rId18"/>
    <p:sldId id="274" r:id="rId19"/>
    <p:sldId id="263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thak Nadkarni" initials="SN" lastIdx="0" clrIdx="0">
    <p:extLst>
      <p:ext uri="{19B8F6BF-5375-455C-9EA6-DF929625EA0E}">
        <p15:presenceInfo xmlns:p15="http://schemas.microsoft.com/office/powerpoint/2012/main" userId="8d37411655a129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72" d="100"/>
          <a:sy n="72" d="100"/>
        </p:scale>
        <p:origin x="1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63802-394C-4AC3-95B0-D1B1F9FBA33F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41674-BC6B-4760-8512-50E3DF5B6A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49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41674-BC6B-4760-8512-50E3DF5B6A8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13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41674-BC6B-4760-8512-50E3DF5B6A8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7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318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45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22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17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64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23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787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14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36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59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DC37C-7090-4BDB-A64E-8DF10C4099B1}" type="datetimeFigureOut">
              <a:rPr lang="en-CA" smtClean="0"/>
              <a:t>2016-12-15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15904-4F2F-45AE-A62E-23A70C2886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50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2I3zb9rlGY" TargetMode="Externa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uJua0oRR8Q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dra3Mfw2o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9-GG8Ypnq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YPGScdxiW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  <a:latin typeface="Ravie" panose="04040805050809020602" pitchFamily="82" charset="0"/>
              </a:rPr>
              <a:t>The diverse bride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latin typeface="Ravie" panose="04040805050809020602" pitchFamily="82" charset="0"/>
              </a:rPr>
              <a:t>A story about </a:t>
            </a:r>
          </a:p>
          <a:p>
            <a:r>
              <a:rPr lang="en-CA" sz="3600" dirty="0">
                <a:latin typeface="Ravie" panose="04040805050809020602" pitchFamily="82" charset="0"/>
              </a:rPr>
              <a:t>Jenny’s wedding plan</a:t>
            </a:r>
          </a:p>
        </p:txBody>
      </p:sp>
    </p:spTree>
    <p:extLst>
      <p:ext uri="{BB962C8B-B14F-4D97-AF65-F5344CB8AC3E}">
        <p14:creationId xmlns:p14="http://schemas.microsoft.com/office/powerpoint/2010/main" val="253520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2" y="284414"/>
            <a:ext cx="3180043" cy="3250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15" y="284414"/>
            <a:ext cx="4922715" cy="3250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08" y="2730111"/>
            <a:ext cx="1902971" cy="1609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7" y="4363864"/>
            <a:ext cx="3332610" cy="249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460" y="3534853"/>
            <a:ext cx="5138378" cy="3213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761" y="1934773"/>
            <a:ext cx="2867025" cy="159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760" y="284414"/>
            <a:ext cx="28670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3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41" y="1522719"/>
            <a:ext cx="2859272" cy="2776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871"/>
          <a:stretch/>
        </p:blipFill>
        <p:spPr>
          <a:xfrm>
            <a:off x="8105838" y="3043776"/>
            <a:ext cx="3982396" cy="2510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87" y="286536"/>
            <a:ext cx="2889754" cy="3243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49041" y="5369348"/>
            <a:ext cx="526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/>
          </a:p>
        </p:txBody>
      </p:sp>
      <p:sp>
        <p:nvSpPr>
          <p:cNvPr id="7" name="Flowchart: Sequential Access Storage 6"/>
          <p:cNvSpPr/>
          <p:nvPr/>
        </p:nvSpPr>
        <p:spPr>
          <a:xfrm>
            <a:off x="255357" y="2275991"/>
            <a:ext cx="1918391" cy="2022904"/>
          </a:xfrm>
          <a:prstGeom prst="flowChartMagneticTap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Everything Red and Gold…lovely combination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9939130" y="755374"/>
            <a:ext cx="2038221" cy="2298131"/>
          </a:xfrm>
          <a:prstGeom prst="wedgeEllipse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 like there wedding suit with beautiful embroidery. Hmmm.. but its only red..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041" y="4184707"/>
            <a:ext cx="2269679" cy="2602504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127302" y="122624"/>
            <a:ext cx="1894619" cy="1493622"/>
          </a:xfrm>
          <a:prstGeom prst="wedgeEllipse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Chinese bridal makeover will suit you</a:t>
            </a:r>
          </a:p>
        </p:txBody>
      </p:sp>
    </p:spTree>
    <p:extLst>
      <p:ext uri="{BB962C8B-B14F-4D97-AF65-F5344CB8AC3E}">
        <p14:creationId xmlns:p14="http://schemas.microsoft.com/office/powerpoint/2010/main" val="249760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562" y="4798718"/>
            <a:ext cx="2469094" cy="1847248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10284806" y="4013697"/>
            <a:ext cx="1481071" cy="65296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*****</a:t>
            </a:r>
          </a:p>
        </p:txBody>
      </p:sp>
      <p:pic>
        <p:nvPicPr>
          <p:cNvPr id="3" name="12I3zb9rlGY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34817" y="980661"/>
            <a:ext cx="7425635" cy="55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1" y="430033"/>
            <a:ext cx="3163459" cy="3683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93" y="591335"/>
            <a:ext cx="2792182" cy="32286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52" y="3626840"/>
            <a:ext cx="4316342" cy="3231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599" y="2271711"/>
            <a:ext cx="3481118" cy="2865368"/>
          </a:xfrm>
          <a:prstGeom prst="rect">
            <a:avLst/>
          </a:prstGeom>
        </p:spPr>
      </p:pic>
      <p:sp>
        <p:nvSpPr>
          <p:cNvPr id="4" name="Speech Bubble: Rectangle with Corners Rounded 3"/>
          <p:cNvSpPr/>
          <p:nvPr/>
        </p:nvSpPr>
        <p:spPr>
          <a:xfrm>
            <a:off x="8242852" y="591336"/>
            <a:ext cx="3013283" cy="1680375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Lebanese bridal wear is colourful and they have nice jewellery on.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6" y="391023"/>
            <a:ext cx="2854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14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Jua0oRR8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8296" y="795130"/>
            <a:ext cx="11290852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05687" y="5357611"/>
            <a:ext cx="1751192" cy="118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61" y="1452581"/>
            <a:ext cx="3061729" cy="2305747"/>
          </a:xfrm>
          <a:prstGeom prst="rect">
            <a:avLst/>
          </a:prstGeom>
        </p:spPr>
      </p:pic>
      <p:sp>
        <p:nvSpPr>
          <p:cNvPr id="2" name="Speech Bubble: Rectangle with Corners Rounded 1"/>
          <p:cNvSpPr/>
          <p:nvPr/>
        </p:nvSpPr>
        <p:spPr>
          <a:xfrm>
            <a:off x="1710464" y="0"/>
            <a:ext cx="7685328" cy="178904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Well Indian theme has everything, colours, jewellery, music and delicious food too!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606" y="2534593"/>
            <a:ext cx="3645724" cy="2597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9853" y="1712653"/>
            <a:ext cx="3475013" cy="4615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6373" y="3687467"/>
            <a:ext cx="2813894" cy="3535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866" y="4461952"/>
            <a:ext cx="1792040" cy="2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dra3Mfw2oo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Image result for Images of women confused"/>
          <p:cNvSpPr>
            <a:spLocks noChangeAspect="1" noChangeArrowheads="1"/>
          </p:cNvSpPr>
          <p:nvPr/>
        </p:nvSpPr>
        <p:spPr bwMode="auto">
          <a:xfrm>
            <a:off x="1526594" y="45672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" name="Speech Bubble: Rectangle with Corners Rounded 1"/>
          <p:cNvSpPr/>
          <p:nvPr/>
        </p:nvSpPr>
        <p:spPr>
          <a:xfrm>
            <a:off x="2491409" y="167425"/>
            <a:ext cx="4089695" cy="2575773"/>
          </a:xfrm>
          <a:prstGeom prst="wedgeRoundRect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Mom I have all kinds of friends. I have  friends from different cultures and I am inviting all of them. So…..it is going to be a fusion wedding. I want my friends to be a part of my wedding </a:t>
            </a:r>
            <a:r>
              <a:rPr lang="en-CA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0768"/>
          <a:stretch/>
        </p:blipFill>
        <p:spPr>
          <a:xfrm flipH="1">
            <a:off x="708338" y="2859110"/>
            <a:ext cx="4022294" cy="3210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55" y="3218859"/>
            <a:ext cx="2343955" cy="2978394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8525814" y="914400"/>
            <a:ext cx="2047741" cy="23044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 LIKE IT…Fusion wedding</a:t>
            </a:r>
          </a:p>
        </p:txBody>
      </p:sp>
    </p:spTree>
    <p:extLst>
      <p:ext uri="{BB962C8B-B14F-4D97-AF65-F5344CB8AC3E}">
        <p14:creationId xmlns:p14="http://schemas.microsoft.com/office/powerpoint/2010/main" val="335499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45" y="2357437"/>
            <a:ext cx="3780418" cy="3780418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6065949" y="0"/>
            <a:ext cx="3606085" cy="2562895"/>
          </a:xfrm>
          <a:prstGeom prst="wedgeEllipse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I WANT COLOURS, FOOD, SILKY TOUCH OF THE WEDDING GOWNS, MUSIC AND LOTS OF FRIENDS TO SEE MY BEGINNING OF NEW LIFE WITH MY LOVE</a:t>
            </a:r>
          </a:p>
        </p:txBody>
      </p:sp>
    </p:spTree>
    <p:extLst>
      <p:ext uri="{BB962C8B-B14F-4D97-AF65-F5344CB8AC3E}">
        <p14:creationId xmlns:p14="http://schemas.microsoft.com/office/powerpoint/2010/main" val="415187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06" y="511434"/>
            <a:ext cx="3863662" cy="256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01" y="3068899"/>
            <a:ext cx="4550169" cy="2711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502" y="511433"/>
            <a:ext cx="4566903" cy="25574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142" y="3068899"/>
            <a:ext cx="3830190" cy="2711258"/>
          </a:xfrm>
          <a:prstGeom prst="rect">
            <a:avLst/>
          </a:prstGeom>
        </p:spPr>
      </p:pic>
      <p:pic>
        <p:nvPicPr>
          <p:cNvPr id="15" name="Oh_Girl_You're_Mine(wapking.f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26805" y="6124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894"/>
          <a:stretch/>
        </p:blipFill>
        <p:spPr>
          <a:xfrm flipH="1">
            <a:off x="8984975" y="3457367"/>
            <a:ext cx="3028950" cy="34006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883" r="31193" b="53019"/>
          <a:stretch/>
        </p:blipFill>
        <p:spPr>
          <a:xfrm flipH="1">
            <a:off x="3127513" y="1014484"/>
            <a:ext cx="2570922" cy="2709379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4903306" y="622420"/>
            <a:ext cx="2252868" cy="1285893"/>
          </a:xfrm>
          <a:prstGeom prst="wedgeEllipse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Hi I am Jenny!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68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7026" y="1179443"/>
            <a:ext cx="6361044" cy="25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48" y="513108"/>
            <a:ext cx="3759591" cy="447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23" y="1457739"/>
            <a:ext cx="4086929" cy="30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9-GG8Ypnq8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4956" y="715618"/>
            <a:ext cx="7438887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84" y="2871989"/>
            <a:ext cx="2644829" cy="443277"/>
          </a:xfrm>
        </p:spPr>
        <p:txBody>
          <a:bodyPr>
            <a:normAutofit fontScale="90000"/>
          </a:bodyPr>
          <a:lstStyle/>
          <a:p>
            <a:endParaRPr lang="en-CA" dirty="0"/>
          </a:p>
        </p:txBody>
      </p:sp>
      <p:sp>
        <p:nvSpPr>
          <p:cNvPr id="6" name="Cloud 5"/>
          <p:cNvSpPr/>
          <p:nvPr/>
        </p:nvSpPr>
        <p:spPr>
          <a:xfrm>
            <a:off x="3799268" y="180305"/>
            <a:ext cx="2696363" cy="2377157"/>
          </a:xfrm>
          <a:prstGeom prst="cloud">
            <a:avLst/>
          </a:prstGeom>
          <a:solidFill>
            <a:srgbClr val="E618A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Mom, I have something to share….</a:t>
            </a:r>
          </a:p>
        </p:txBody>
      </p:sp>
      <p:sp>
        <p:nvSpPr>
          <p:cNvPr id="12" name="Speech Bubble: Oval 11"/>
          <p:cNvSpPr/>
          <p:nvPr/>
        </p:nvSpPr>
        <p:spPr>
          <a:xfrm>
            <a:off x="8569024" y="1113779"/>
            <a:ext cx="3056025" cy="1443683"/>
          </a:xfrm>
          <a:prstGeom prst="wedgeEllipseCallout">
            <a:avLst/>
          </a:prstGeom>
          <a:solidFill>
            <a:schemeClr val="accent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Anything special Jenny?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08" t="706" r="-1" b="-1"/>
          <a:stretch/>
        </p:blipFill>
        <p:spPr>
          <a:xfrm>
            <a:off x="7489773" y="2871989"/>
            <a:ext cx="2887028" cy="26674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539"/>
          <a:stretch/>
        </p:blipFill>
        <p:spPr>
          <a:xfrm>
            <a:off x="1878353" y="2557462"/>
            <a:ext cx="3213284" cy="327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/>
          <p:cNvSpPr/>
          <p:nvPr/>
        </p:nvSpPr>
        <p:spPr>
          <a:xfrm>
            <a:off x="2110842" y="283335"/>
            <a:ext cx="3035351" cy="2398285"/>
          </a:xfrm>
          <a:prstGeom prst="wedgeEllipse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 think I am ready to get married</a:t>
            </a:r>
          </a:p>
        </p:txBody>
      </p:sp>
      <p:sp>
        <p:nvSpPr>
          <p:cNvPr id="5" name="Speech Bubble: Oval 4"/>
          <p:cNvSpPr/>
          <p:nvPr/>
        </p:nvSpPr>
        <p:spPr>
          <a:xfrm>
            <a:off x="6996545" y="373617"/>
            <a:ext cx="3306287" cy="1981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Really!!!</a:t>
            </a:r>
          </a:p>
          <a:p>
            <a:pPr algn="ctr"/>
            <a:r>
              <a:rPr lang="en-CA" sz="2000" b="1" dirty="0"/>
              <a:t>Oh I was waiting for this for so long!</a:t>
            </a:r>
          </a:p>
          <a:p>
            <a:pPr algn="ctr"/>
            <a:r>
              <a:rPr lang="en-CA" sz="2000" b="1" dirty="0"/>
              <a:t>I am excited</a:t>
            </a:r>
          </a:p>
        </p:txBody>
      </p:sp>
      <p:sp>
        <p:nvSpPr>
          <p:cNvPr id="6" name="Speech Bubble: Oval 5"/>
          <p:cNvSpPr/>
          <p:nvPr/>
        </p:nvSpPr>
        <p:spPr>
          <a:xfrm>
            <a:off x="8191548" y="2354817"/>
            <a:ext cx="2459280" cy="201433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I can’t wait to share this news with my friends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5889"/>
          <a:stretch/>
        </p:blipFill>
        <p:spPr>
          <a:xfrm flipH="1">
            <a:off x="5902836" y="3485322"/>
            <a:ext cx="2288712" cy="2979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2" y="2896125"/>
            <a:ext cx="3233530" cy="39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0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27" y="2099257"/>
            <a:ext cx="5051087" cy="4329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45" y="1726143"/>
            <a:ext cx="4872366" cy="343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ular Callout 4"/>
          <p:cNvSpPr/>
          <p:nvPr/>
        </p:nvSpPr>
        <p:spPr>
          <a:xfrm>
            <a:off x="1416675" y="0"/>
            <a:ext cx="4018210" cy="15841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Hey last night my daughter broke the news, She and her long time boyfriend Dan decided to get married. I am so excited! 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9738560" y="-38635"/>
            <a:ext cx="1805994" cy="2137893"/>
          </a:xfrm>
          <a:prstGeom prst="wedgeEllipse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Hey, Lets start planning for the wedding!</a:t>
            </a:r>
          </a:p>
        </p:txBody>
      </p:sp>
      <p:sp>
        <p:nvSpPr>
          <p:cNvPr id="8" name="Flowchart: Sequential Access Storage 7"/>
          <p:cNvSpPr/>
          <p:nvPr/>
        </p:nvSpPr>
        <p:spPr>
          <a:xfrm flipH="1">
            <a:off x="6978011" y="197168"/>
            <a:ext cx="1861803" cy="1800587"/>
          </a:xfrm>
          <a:prstGeom prst="flowChartMagneticTap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That’s wonderful!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3840" y="1712891"/>
            <a:ext cx="3194818" cy="34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27" y="2331076"/>
            <a:ext cx="6094333" cy="4043769"/>
          </a:xfrm>
          <a:prstGeom prst="rect">
            <a:avLst/>
          </a:prstGeom>
        </p:spPr>
      </p:pic>
      <p:sp>
        <p:nvSpPr>
          <p:cNvPr id="4" name="Flowchart: Sequential Access Storage 3"/>
          <p:cNvSpPr/>
          <p:nvPr/>
        </p:nvSpPr>
        <p:spPr>
          <a:xfrm>
            <a:off x="4507700" y="190383"/>
            <a:ext cx="2125013" cy="2163651"/>
          </a:xfrm>
          <a:prstGeom prst="flowChartMagneticTap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Jenny what theme you have in mind?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897" y="159026"/>
            <a:ext cx="2513261" cy="27268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peech Bubble: Oval 1"/>
          <p:cNvSpPr/>
          <p:nvPr/>
        </p:nvSpPr>
        <p:spPr>
          <a:xfrm flipH="1">
            <a:off x="7330720" y="190383"/>
            <a:ext cx="2014331" cy="1152939"/>
          </a:xfrm>
          <a:prstGeom prst="wedgeEllipseCallout">
            <a:avLst/>
          </a:prstGeom>
          <a:solidFill>
            <a:srgbClr val="E61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Not sure….</a:t>
            </a:r>
          </a:p>
          <a:p>
            <a:pPr algn="ctr"/>
            <a:r>
              <a:rPr lang="en-CA" dirty="0"/>
              <a:t>Any suggestions!</a:t>
            </a:r>
          </a:p>
        </p:txBody>
      </p:sp>
      <p:sp>
        <p:nvSpPr>
          <p:cNvPr id="5" name="Oval Callout 4"/>
          <p:cNvSpPr/>
          <p:nvPr/>
        </p:nvSpPr>
        <p:spPr>
          <a:xfrm flipH="1">
            <a:off x="1004552" y="3671877"/>
            <a:ext cx="1797975" cy="1931831"/>
          </a:xfrm>
          <a:prstGeom prst="wedgeEllipse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Lets go a bit crazy…</a:t>
            </a:r>
          </a:p>
        </p:txBody>
      </p:sp>
    </p:spTree>
    <p:extLst>
      <p:ext uri="{BB962C8B-B14F-4D97-AF65-F5344CB8AC3E}">
        <p14:creationId xmlns:p14="http://schemas.microsoft.com/office/powerpoint/2010/main" val="239818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peech Bubble: Rectangle with Corners Rounded 3"/>
          <p:cNvSpPr/>
          <p:nvPr/>
        </p:nvSpPr>
        <p:spPr>
          <a:xfrm>
            <a:off x="412124" y="365125"/>
            <a:ext cx="4250028" cy="2944745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African wedding theme is very colourful. Have you thought about the African bridal style?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52305" y="365125"/>
            <a:ext cx="2009104" cy="371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09" y="212851"/>
            <a:ext cx="4827399" cy="3865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172" y="4477372"/>
            <a:ext cx="1767993" cy="24203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243" y="3831140"/>
            <a:ext cx="1115665" cy="1292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952" y="4078050"/>
            <a:ext cx="4407790" cy="25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YPGScdxiW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5617" y="477078"/>
            <a:ext cx="10535479" cy="5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57" y="1416676"/>
            <a:ext cx="6765366" cy="3902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Flowchart: Sequential Access Storage 2"/>
          <p:cNvSpPr/>
          <p:nvPr/>
        </p:nvSpPr>
        <p:spPr>
          <a:xfrm>
            <a:off x="3573887" y="0"/>
            <a:ext cx="2537138" cy="1918952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Jenny Go for a Italian wedding theme. </a:t>
            </a:r>
          </a:p>
          <a:p>
            <a:pPr algn="ctr"/>
            <a:r>
              <a:rPr lang="en-CA" dirty="0"/>
              <a:t>Fabulous food….</a:t>
            </a:r>
            <a:r>
              <a:rPr lang="en-CA" dirty="0" err="1"/>
              <a:t>Yumm</a:t>
            </a:r>
            <a:endParaRPr lang="en-CA" dirty="0"/>
          </a:p>
        </p:txBody>
      </p:sp>
      <p:sp>
        <p:nvSpPr>
          <p:cNvPr id="6" name="Oval Callout 5"/>
          <p:cNvSpPr/>
          <p:nvPr/>
        </p:nvSpPr>
        <p:spPr>
          <a:xfrm>
            <a:off x="8295861" y="0"/>
            <a:ext cx="2099256" cy="1416676"/>
          </a:xfrm>
          <a:prstGeom prst="wedgeEllipse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 Chinese wedding style would be  totally new idea</a:t>
            </a:r>
          </a:p>
        </p:txBody>
      </p:sp>
      <p:sp>
        <p:nvSpPr>
          <p:cNvPr id="8" name="Teardrop 7"/>
          <p:cNvSpPr/>
          <p:nvPr/>
        </p:nvSpPr>
        <p:spPr>
          <a:xfrm>
            <a:off x="2588654" y="5125791"/>
            <a:ext cx="1970467" cy="126608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Latino wedding could be fun….</a:t>
            </a:r>
          </a:p>
        </p:txBody>
      </p:sp>
    </p:spTree>
    <p:extLst>
      <p:ext uri="{BB962C8B-B14F-4D97-AF65-F5344CB8AC3E}">
        <p14:creationId xmlns:p14="http://schemas.microsoft.com/office/powerpoint/2010/main" val="210989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299</Words>
  <Application>Microsoft Office PowerPoint</Application>
  <PresentationFormat>Widescreen</PresentationFormat>
  <Paragraphs>34</Paragraphs>
  <Slides>21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Ravie</vt:lpstr>
      <vt:lpstr>Office Theme</vt:lpstr>
      <vt:lpstr>The diverse bride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diverse brides</dc:title>
  <dc:creator>Sarthak Nadkarni</dc:creator>
  <cp:lastModifiedBy>Sarthak Nadkarni</cp:lastModifiedBy>
  <cp:revision>60</cp:revision>
  <dcterms:created xsi:type="dcterms:W3CDTF">2016-12-13T20:22:02Z</dcterms:created>
  <dcterms:modified xsi:type="dcterms:W3CDTF">2016-12-16T06:51:14Z</dcterms:modified>
</cp:coreProperties>
</file>